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4"/>
  </p:notesMasterIdLst>
  <p:handoutMasterIdLst>
    <p:handoutMasterId r:id="rId35"/>
  </p:handoutMasterIdLst>
  <p:sldIdLst>
    <p:sldId id="668" r:id="rId6"/>
    <p:sldId id="1078" r:id="rId7"/>
    <p:sldId id="1080" r:id="rId8"/>
    <p:sldId id="1081" r:id="rId9"/>
    <p:sldId id="1054" r:id="rId10"/>
    <p:sldId id="1056" r:id="rId11"/>
    <p:sldId id="1057" r:id="rId12"/>
    <p:sldId id="1058" r:id="rId13"/>
    <p:sldId id="1059" r:id="rId14"/>
    <p:sldId id="1060" r:id="rId15"/>
    <p:sldId id="1061" r:id="rId16"/>
    <p:sldId id="1062" r:id="rId17"/>
    <p:sldId id="1063" r:id="rId18"/>
    <p:sldId id="1064" r:id="rId19"/>
    <p:sldId id="1065" r:id="rId20"/>
    <p:sldId id="1066" r:id="rId21"/>
    <p:sldId id="1067" r:id="rId22"/>
    <p:sldId id="1068" r:id="rId23"/>
    <p:sldId id="1069" r:id="rId24"/>
    <p:sldId id="1070" r:id="rId25"/>
    <p:sldId id="1071" r:id="rId26"/>
    <p:sldId id="1072" r:id="rId27"/>
    <p:sldId id="1073" r:id="rId28"/>
    <p:sldId id="1074" r:id="rId29"/>
    <p:sldId id="1075" r:id="rId30"/>
    <p:sldId id="1076" r:id="rId31"/>
    <p:sldId id="1077" r:id="rId32"/>
    <p:sldId id="672" r:id="rId3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78"/>
            <p14:sldId id="1080"/>
            <p14:sldId id="1081"/>
            <p14:sldId id="1054"/>
            <p14:sldId id="1056"/>
            <p14:sldId id="1057"/>
            <p14:sldId id="1058"/>
            <p14:sldId id="1059"/>
            <p14:sldId id="1060"/>
            <p14:sldId id="1061"/>
            <p14:sldId id="1062"/>
            <p14:sldId id="1063"/>
            <p14:sldId id="1064"/>
            <p14:sldId id="1065"/>
            <p14:sldId id="1066"/>
            <p14:sldId id="1067"/>
            <p14:sldId id="1068"/>
            <p14:sldId id="1069"/>
            <p14:sldId id="1070"/>
            <p14:sldId id="1071"/>
            <p14:sldId id="1072"/>
            <p14:sldId id="1073"/>
            <p14:sldId id="1074"/>
            <p14:sldId id="1075"/>
            <p14:sldId id="1076"/>
            <p14:sldId id="1077"/>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75594" autoAdjust="0"/>
  </p:normalViewPr>
  <p:slideViewPr>
    <p:cSldViewPr snapToGrid="0">
      <p:cViewPr varScale="1">
        <p:scale>
          <a:sx n="75" d="100"/>
          <a:sy n="75" d="100"/>
        </p:scale>
        <p:origin x="-104" y="-7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notesMaster" Target="notesMasters/notesMaster1.xml"/><Relationship Id="rId35" Type="http://schemas.openxmlformats.org/officeDocument/2006/relationships/handoutMaster" Target="handoutMasters/handoutMaster1.xml"/><Relationship Id="rId36" Type="http://schemas.openxmlformats.org/officeDocument/2006/relationships/printerSettings" Target="printerSettings/printerSettings1.bin"/><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9/30/15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9/30/15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a:t>
            </a:r>
            <a:r>
              <a:rPr lang="en-US" dirty="0" smtClean="0"/>
              <a:t>nodes</a:t>
            </a:r>
            <a:r>
              <a:rPr lang="en-US" baseline="0" dirty="0" smtClean="0"/>
              <a:t> with the role proxy</a:t>
            </a:r>
            <a:r>
              <a:rPr lang="en-US" dirty="0" smtClean="0"/>
              <a:t>. </a:t>
            </a:r>
            <a:r>
              <a:rPr lang="en-US" dirty="0" smtClean="0"/>
              <a:t>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Take some time to complete this lab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a:t>
            </a:r>
            <a:r>
              <a:rPr lang="en-US" dirty="0" smtClean="0"/>
              <a:t>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8526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8279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8053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t>$ knife role from file proxy.rb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86433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401377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t>chef_type:           role</a:t>
            </a:r>
          </a:p>
          <a:p>
            <a:r>
              <a:rPr lang="en-US" dirty="0"/>
              <a:t>default_attributes:</a:t>
            </a:r>
          </a:p>
          <a:p>
            <a:r>
              <a:rPr lang="en-US" dirty="0"/>
              <a:t>description:         Proxy Server</a:t>
            </a:r>
          </a:p>
          <a:p>
            <a:r>
              <a:rPr lang="en-US" dirty="0"/>
              <a:t>env_run_lists:</a:t>
            </a:r>
          </a:p>
          <a:p>
            <a:r>
              <a:rPr lang="en-US" dirty="0"/>
              <a:t>json_class:          Chef::Role</a:t>
            </a:r>
          </a:p>
          <a:p>
            <a:r>
              <a:rPr lang="en-US" dirty="0"/>
              <a:t>name:                proxy</a:t>
            </a:r>
          </a:p>
          <a:p>
            <a:r>
              <a:rPr lang="en-US" dirty="0"/>
              <a:t>override_attributes:</a:t>
            </a:r>
          </a:p>
          <a:p>
            <a:r>
              <a:rPr lang="en-US" dirty="0"/>
              <a:t>run_list:            recipe[myhaproxy]</a:t>
            </a: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t>$ knife role show 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063726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a:latin typeface="Inconsolata" panose="020B0609030003000000" pitchFamily="49" charset="0"/>
              </a:rPr>
              <a:t>knife node --help</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a:t>$ knife </a:t>
            </a:r>
            <a:r>
              <a:rPr lang="en-US" dirty="0" smtClean="0"/>
              <a:t>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977589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a:t>node2:</a:t>
            </a:r>
          </a:p>
          <a:p>
            <a:r>
              <a:rPr lang="en-US" dirty="0"/>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node2</a:t>
            </a:r>
            <a:endParaRPr lang="en-US" dirty="0"/>
          </a:p>
        </p:txBody>
      </p:sp>
      <p:sp>
        <p:nvSpPr>
          <p:cNvPr id="4" name="Text Placeholder 3"/>
          <p:cNvSpPr>
            <a:spLocks noGrp="1"/>
          </p:cNvSpPr>
          <p:nvPr>
            <p:ph type="body" sz="quarter" idx="11"/>
          </p:nvPr>
        </p:nvSpPr>
        <p:spPr/>
        <p:txBody>
          <a:bodyPr/>
          <a:lstStyle/>
          <a:p>
            <a:r>
              <a:rPr lang="en-US" dirty="0"/>
              <a:t>$ knife node run_list set node2 "role[proxy]"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623989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Node Name:   node2</a:t>
            </a:r>
          </a:p>
          <a:p>
            <a:r>
              <a:rPr lang="en-US" dirty="0"/>
              <a:t>Environment: _default</a:t>
            </a:r>
          </a:p>
          <a:p>
            <a:r>
              <a:rPr lang="en-US" dirty="0"/>
              <a:t>FQDN:        ip-172-31-0-128.ec2.internal</a:t>
            </a:r>
          </a:p>
          <a:p>
            <a:r>
              <a:rPr lang="en-US" dirty="0"/>
              <a:t>IP:          54.210.192.12</a:t>
            </a:r>
          </a:p>
          <a:p>
            <a:r>
              <a:rPr lang="en-US" dirty="0"/>
              <a:t>Run List:    role[proxy]</a:t>
            </a:r>
          </a:p>
          <a:p>
            <a:r>
              <a:rPr lang="en-US" dirty="0"/>
              <a:t>Roles:</a:t>
            </a:r>
          </a:p>
          <a:p>
            <a:r>
              <a:rPr lang="en-US" dirty="0"/>
              <a:t>Recipes:     myhaproxy, myhaproxy::default, haproxy::default, haproxy::install_package</a:t>
            </a:r>
          </a:p>
          <a:p>
            <a:r>
              <a:rPr lang="en-US" dirty="0"/>
              <a:t>Platform:    centos 6.6</a:t>
            </a:r>
          </a:p>
          <a:p>
            <a:r>
              <a:rPr lang="en-US" dirty="0"/>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25450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ec2-54-210-192-12.compute-1.amazonaws.com Starting Chef Client, version 12.3.0</a:t>
            </a:r>
          </a:p>
          <a:p>
            <a:r>
              <a:rPr lang="en-US" dirty="0"/>
              <a:t>ec2-54-210-192-12.compute-1.amazonaws.com resolving cookbooks for run list: ["myhaproxy"]</a:t>
            </a:r>
          </a:p>
          <a:p>
            <a:r>
              <a:rPr lang="en-US" dirty="0"/>
              <a:t>ec2-54-210-192-12.compute-1.amazonaws.com Synchronizing Cookbooks:</a:t>
            </a:r>
          </a:p>
          <a:p>
            <a:r>
              <a:rPr lang="en-US" dirty="0"/>
              <a:t>ec2-54-210-192-12.compute-1.amazonaws.com   - build-essential</a:t>
            </a:r>
          </a:p>
          <a:p>
            <a:r>
              <a:rPr lang="en-US" dirty="0"/>
              <a:t>ec2-54-210-192-12.compute-1.amazonaws.com   - cpu</a:t>
            </a:r>
          </a:p>
          <a:p>
            <a:r>
              <a:rPr lang="en-US" dirty="0"/>
              <a:t>ec2-54-210-192-12.compute-1.amazonaws.com   - haproxy</a:t>
            </a:r>
          </a:p>
          <a:p>
            <a:r>
              <a:rPr lang="en-US" dirty="0"/>
              <a:t>ec2-54-210-192-12.compute-1.amazonaws.com   - myhaproxy</a:t>
            </a:r>
          </a:p>
          <a:p>
            <a:r>
              <a:rPr lang="en-US" dirty="0"/>
              <a:t>ec2-54-210-192-12.compute-1.amazonaws.com Compiling Cookbooks...</a:t>
            </a:r>
          </a:p>
          <a:p>
            <a:r>
              <a:rPr lang="en-US" dirty="0"/>
              <a:t>ec2-54-210-192-12.compute-1.amazonaws.com Converging 9 resources</a:t>
            </a:r>
          </a:p>
          <a:p>
            <a:r>
              <a:rPr lang="en-US" dirty="0"/>
              <a:t>ec2-54-210-192-12.compute-1.amazonaws.com Recipe: haproxy::install_package</a:t>
            </a:r>
          </a:p>
          <a:p>
            <a:r>
              <a:rPr lang="en-US" dirty="0"/>
              <a:t>ec2-54-210-192-12.compute-1.amazonaws.com   * yum_package[haproxy] action install (up to date</a:t>
            </a:r>
            <a:r>
              <a:rPr lang="en-US" dirty="0" smtClean="0"/>
              <a:t>) ...</a:t>
            </a:r>
            <a:endParaRPr lang="en-US" dirty="0"/>
          </a:p>
        </p:txBody>
      </p:sp>
      <p:sp>
        <p:nvSpPr>
          <p:cNvPr id="3" name="Title 2"/>
          <p:cNvSpPr>
            <a:spLocks noGrp="1"/>
          </p:cNvSpPr>
          <p:nvPr>
            <p:ph type="title"/>
          </p:nvPr>
        </p:nvSpPr>
        <p:spPr/>
        <p:txBody>
          <a:bodyPr/>
          <a:lstStyle/>
          <a:p>
            <a:r>
              <a:rPr lang="en-US" dirty="0" smtClean="0"/>
              <a:t>GE: Converge the Node</a:t>
            </a:r>
            <a:endParaRPr lang="en-US" dirty="0"/>
          </a:p>
        </p:txBody>
      </p:sp>
      <p:sp>
        <p:nvSpPr>
          <p:cNvPr id="4" name="Text Placeholder 3"/>
          <p:cNvSpPr>
            <a:spLocks noGrp="1"/>
          </p:cNvSpPr>
          <p:nvPr>
            <p:ph type="body" sz="quarter" idx="11"/>
          </p:nvPr>
        </p:nvSpPr>
        <p:spPr/>
        <p:txBody>
          <a:bodyPr/>
          <a:lstStyle/>
          <a:p>
            <a:r>
              <a:rPr lang="en-US" dirty="0" smtClean="0"/>
              <a:t>$ knife </a:t>
            </a:r>
            <a:r>
              <a:rPr lang="en-US" dirty="0" err="1" smtClean="0"/>
              <a:t>ssh</a:t>
            </a:r>
            <a:r>
              <a:rPr lang="en-US" dirty="0" smtClean="0"/>
              <a:t> </a:t>
            </a:r>
            <a:r>
              <a:rPr lang="en-US" dirty="0" smtClean="0"/>
              <a:t>"</a:t>
            </a:r>
            <a:r>
              <a:rPr lang="en-US" dirty="0" err="1" smtClean="0"/>
              <a:t>role:proxy</a:t>
            </a:r>
            <a:r>
              <a:rPr lang="en-US" dirty="0" smtClean="0"/>
              <a:t>" </a:t>
            </a:r>
            <a:r>
              <a:rPr lang="en-US" dirty="0" smtClean="0"/>
              <a:t>-x USER -P 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7003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536705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838758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t>name "web"</a:t>
            </a:r>
          </a:p>
          <a:p>
            <a:r>
              <a:rPr lang="en-US" dirty="0" smtClean="0"/>
              <a:t>description "Web Server"</a:t>
            </a:r>
          </a:p>
          <a:p>
            <a:r>
              <a:rPr lang="en-US" dirty="0" smtClean="0"/>
              <a:t>run_list "recipe[apache]"</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t>~/chef</a:t>
            </a:r>
            <a:r>
              <a:rPr lang="en-US" dirty="0" smtClean="0"/>
              <a:t>-repo/roles/web.rb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24568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22679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t>$ knife role from file web.rb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232108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t>proxy</a:t>
            </a:r>
          </a:p>
          <a:p>
            <a:r>
              <a:rPr lang="en-US" dirty="0" smtClean="0"/>
              <a:t>web</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797674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t>chef_type:           role</a:t>
            </a:r>
          </a:p>
          <a:p>
            <a:r>
              <a:rPr lang="en-US" dirty="0"/>
              <a:t>default_attributes:</a:t>
            </a:r>
          </a:p>
          <a:p>
            <a:r>
              <a:rPr lang="en-US" dirty="0"/>
              <a:t>description:         Web Server</a:t>
            </a:r>
          </a:p>
          <a:p>
            <a:r>
              <a:rPr lang="en-US" dirty="0"/>
              <a:t>env_run_lists:</a:t>
            </a:r>
          </a:p>
          <a:p>
            <a:r>
              <a:rPr lang="en-US" dirty="0"/>
              <a:t>json_class:          Chef::Role</a:t>
            </a:r>
          </a:p>
          <a:p>
            <a:r>
              <a:rPr lang="en-US" dirty="0"/>
              <a:t>name:                web</a:t>
            </a:r>
          </a:p>
          <a:p>
            <a:r>
              <a:rPr lang="en-US" dirty="0"/>
              <a:t>override_attributes:</a:t>
            </a:r>
          </a:p>
          <a:p>
            <a:r>
              <a:rPr lang="en-US" dirty="0"/>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t>$ knife role show 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91800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t>node1:</a:t>
            </a:r>
          </a:p>
          <a:p>
            <a:r>
              <a:rPr lang="en-US" dirty="0"/>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t>$ knife node run_list set node1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87353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t>node3:</a:t>
            </a:r>
            <a:endParaRPr lang="en-US" dirty="0"/>
          </a:p>
          <a:p>
            <a:r>
              <a:rPr lang="en-US" dirty="0"/>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t>$ knife node run_list set node3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133289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dirty="0"/>
              <a:t>ec2-54-175-46-24.compute-1.amazonaws.com  Starting Chef Client, version 12.3.0</a:t>
            </a:r>
          </a:p>
          <a:p>
            <a:r>
              <a:rPr lang="en-US" dirty="0"/>
              <a:t>ec2-54-210-86-164.compute-1.amazonaws.com Starting Chef Client, version 12.3.0</a:t>
            </a:r>
          </a:p>
          <a:p>
            <a:r>
              <a:rPr lang="en-US" dirty="0"/>
              <a:t>ec2-54-210-86-164.compute-1.amazonaws.com resolving cookbooks for run list: ["apache"]</a:t>
            </a:r>
          </a:p>
          <a:p>
            <a:r>
              <a:rPr lang="en-US" dirty="0"/>
              <a:t>ec2-54-175-46-24.compute-1.amazonaws.com  resolving cookbooks for run list: ["apache"]</a:t>
            </a:r>
          </a:p>
          <a:p>
            <a:r>
              <a:rPr lang="en-US" dirty="0"/>
              <a:t>ec2-54-210-86-164.compute-1.amazonaws.com Synchronizing Cookbooks:</a:t>
            </a:r>
          </a:p>
          <a:p>
            <a:r>
              <a:rPr lang="en-US" dirty="0"/>
              <a:t>ec2-54-210-86-164.compute-1.amazonaws.com   -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ec2-54-175-46-24.compute-1.amazonaws.com  Synchronizing Cookbooks:</a:t>
            </a:r>
          </a:p>
          <a:p>
            <a:r>
              <a:rPr lang="en-US" dirty="0"/>
              <a:t>ec2-54-175-46-24.compute-1.amazonaws.com    - </a:t>
            </a:r>
            <a:r>
              <a:rPr lang="en-US" dirty="0" smtClean="0"/>
              <a:t>apache</a:t>
            </a:r>
            <a:endParaRPr lang="en-US" dirty="0"/>
          </a:p>
        </p:txBody>
      </p:sp>
      <p:sp>
        <p:nvSpPr>
          <p:cNvPr id="3" name="Title 2"/>
          <p:cNvSpPr>
            <a:spLocks noGrp="1"/>
          </p:cNvSpPr>
          <p:nvPr>
            <p:ph type="title"/>
          </p:nvPr>
        </p:nvSpPr>
        <p:spPr/>
        <p:txBody>
          <a:bodyPr/>
          <a:lstStyle/>
          <a:p>
            <a:r>
              <a:rPr lang="en-US" dirty="0" smtClean="0"/>
              <a:t>Lab: Converge node1 and node3</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dirty="0"/>
              <a:t>$ knife </a:t>
            </a:r>
            <a:r>
              <a:rPr lang="en-US" dirty="0" err="1"/>
              <a:t>ssh</a:t>
            </a:r>
            <a:r>
              <a:rPr lang="en-US" dirty="0"/>
              <a:t> </a:t>
            </a:r>
            <a:r>
              <a:rPr lang="en-US" dirty="0" smtClean="0"/>
              <a:t>"</a:t>
            </a:r>
            <a:r>
              <a:rPr lang="en-US" dirty="0" err="1" smtClean="0"/>
              <a:t>role:web</a:t>
            </a:r>
            <a:r>
              <a:rPr lang="en-US" dirty="0" smtClean="0"/>
              <a:t>" </a:t>
            </a:r>
            <a:r>
              <a:rPr lang="en-US" dirty="0"/>
              <a:t>-x USER -P </a:t>
            </a:r>
            <a:r>
              <a:rPr lang="en-US" dirty="0" smtClean="0"/>
              <a:t>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60838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20431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111239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02653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2077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272408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t>** ROLE COMMANDS **</a:t>
            </a:r>
          </a:p>
          <a:p>
            <a:r>
              <a:rPr lang="en-US" dirty="0"/>
              <a:t>knife role bulk delete REGEX (options)</a:t>
            </a:r>
          </a:p>
          <a:p>
            <a:r>
              <a:rPr lang="en-US" dirty="0"/>
              <a:t>knife role create ROLE (options)</a:t>
            </a:r>
          </a:p>
          <a:p>
            <a:r>
              <a:rPr lang="en-US" dirty="0"/>
              <a:t>knife role delete ROLE (options)</a:t>
            </a:r>
          </a:p>
          <a:p>
            <a:r>
              <a:rPr lang="en-US" dirty="0"/>
              <a:t>knife role edit ROLE (options)</a:t>
            </a:r>
          </a:p>
          <a:p>
            <a:r>
              <a:rPr lang="en-US" dirty="0"/>
              <a:t>knife role env_run_list add [ROLE] [ENVIRONMENT] [ENTRY[,ENTRY]] (options)</a:t>
            </a:r>
          </a:p>
          <a:p>
            <a:r>
              <a:rPr lang="en-US" dirty="0"/>
              <a:t>knife role env_run_list clear [ROLE] [ENVIRONMENT]</a:t>
            </a:r>
          </a:p>
          <a:p>
            <a:r>
              <a:rPr lang="en-US" dirty="0"/>
              <a:t>knife role env_run_list remove [ROLE] [ENVIRONMENT] [ENTRIES]</a:t>
            </a:r>
          </a:p>
          <a:p>
            <a:r>
              <a:rPr lang="en-US" dirty="0"/>
              <a:t>knife role env_run_list replace [ROLE] [ENVIRONMENT] [OLD_ENTRY] [NEW_ENTRY]</a:t>
            </a:r>
          </a:p>
          <a:p>
            <a:r>
              <a:rPr lang="en-US" dirty="0"/>
              <a:t>knife role env_run_list set [ROLE] [ENVIRONMENT] [ENTRIES]</a:t>
            </a:r>
          </a:p>
          <a:p>
            <a:r>
              <a:rPr lang="en-US" dirty="0"/>
              <a:t>knife role from file FILE [FILE..] (options</a:t>
            </a:r>
            <a:r>
              <a:rPr lang="en-US" dirty="0" smtClean="0"/>
              <a:t>)</a:t>
            </a:r>
            <a:endParaRPr lang="en-US" dirty="0"/>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t>$ cd ~/</a:t>
            </a:r>
            <a:r>
              <a:rPr lang="en-US" dirty="0" smtClean="0"/>
              <a:t>chef-repo</a:t>
            </a:r>
          </a:p>
          <a:p>
            <a:r>
              <a:rPr lang="en-US" dirty="0" smtClean="0"/>
              <a:t>$ knife role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303004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514622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t>$ mkdir roles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799188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proxy.rb</a:t>
            </a:r>
            <a:endParaRPr lang="en-US" dirty="0"/>
          </a:p>
        </p:txBody>
      </p:sp>
      <p:sp>
        <p:nvSpPr>
          <p:cNvPr id="3" name="Content Placeholder 2"/>
          <p:cNvSpPr>
            <a:spLocks noGrp="1"/>
          </p:cNvSpPr>
          <p:nvPr>
            <p:ph sz="quarter" idx="10"/>
          </p:nvPr>
        </p:nvSpPr>
        <p:spPr/>
        <p:txBody>
          <a:bodyPr/>
          <a:lstStyle/>
          <a:p>
            <a:r>
              <a:rPr lang="en-US" dirty="0"/>
              <a:t>name "proxy"</a:t>
            </a:r>
          </a:p>
          <a:p>
            <a:r>
              <a:rPr lang="en-US" dirty="0"/>
              <a:t>description "Proxy Server"</a:t>
            </a:r>
          </a:p>
          <a:p>
            <a:r>
              <a:rPr lang="en-US" dirty="0"/>
              <a:t>run_list "recipe[myhaproxy]"</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~/chef-repo/roles/proxy.rb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060999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15382</TotalTime>
  <Words>2935</Words>
  <Application>Microsoft Macintosh PowerPoint</Application>
  <PresentationFormat>Custom</PresentationFormat>
  <Paragraphs>295</Paragraphs>
  <Slides>28</Slides>
  <Notes>27</Notes>
  <HiddenSlides>0</HiddenSlides>
  <MMClips>0</MMClips>
  <ScaleCrop>false</ScaleCrop>
  <HeadingPairs>
    <vt:vector size="4" baseType="variant">
      <vt:variant>
        <vt:lpstr>Theme</vt:lpstr>
      </vt:variant>
      <vt:variant>
        <vt:i4>1</vt:i4>
      </vt:variant>
      <vt:variant>
        <vt:lpstr>Slide Titles</vt:lpstr>
      </vt:variant>
      <vt:variant>
        <vt:i4>28</vt:i4>
      </vt:variant>
    </vt:vector>
  </HeadingPairs>
  <TitlesOfParts>
    <vt:vector size="29" baseType="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node2</vt:lpstr>
      <vt:lpstr>GE: Verify the Run List</vt:lpstr>
      <vt:lpstr>GE: Converge the Node</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node1 and node3</vt:lpstr>
      <vt:lpstr>Roles for Everyone</vt:lpstr>
      <vt:lpstr>Discussion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1972</cp:revision>
  <cp:lastPrinted>2015-02-07T23:49:10Z</cp:lastPrinted>
  <dcterms:created xsi:type="dcterms:W3CDTF">2012-09-13T17:36:07Z</dcterms:created>
  <dcterms:modified xsi:type="dcterms:W3CDTF">2015-09-30T18:04:19Z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